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46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3ABBAA-22AB-4B15-8D65-AA1A9144A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C31BCE9-DA44-4333-9C20-CEEB008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34F8FE-F450-493F-A330-AE99AA16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229E94-3098-4E48-9CA3-F1B322B5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4C7504D-D8CC-4C07-9FBC-DD3A423B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6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51F375-8F82-4B6B-AF1C-FEEF2D0D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FABE627-2700-4947-90F7-84D501E9A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B8564E-E934-45F2-9CE3-256B369B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3A125E0-F554-4768-8DB3-843A90C1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E99A0F-23BA-43DC-93A1-2D7CDBF1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622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BFB99F6-22AE-4212-ADCB-0FAAC45788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FA4EFFD-25F1-47A5-B14C-303F638FF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202F9A-F47B-449D-AAAC-B1DC0B53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38A9579-ADA0-4E54-84D4-B3152D8C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A7B31D-ECD8-4AC2-BF75-85FC8E09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72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5FCE3C-17E4-44D3-9E89-18157ECB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B8DCAC-6E2B-4273-8A23-A90238B5C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805CFE-EEF6-41D3-94AD-DBA604A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D801A4-9AD8-49F4-84EE-58766388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A0D1E4-ECAA-492D-899C-C9105E46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00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2D3BD-BE51-49C7-BB3D-9DAE9D5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F694901-7E8A-4D1F-BA47-4F799F3F9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2C6AAE-DC5B-4B8F-8B67-0C95300F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6F1D21-395A-47EA-B011-9DBB2ABED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0C75EC-8EB6-42AE-8759-42C98E57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015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82E4DE-3E93-4A75-8FE8-BBD91893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401A705-2FB0-46AB-857C-858E4235F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D151EB1-DA3E-4428-ABE3-BB7930610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3996EC3-EF3E-4B35-B54D-7DF0CB39F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6D56FFD-FE8A-47FD-867B-03C1C45D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0F9F3D7-F5B1-44B9-B5A5-49E95B46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4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01EE36-98E5-4B58-85D2-5197DE72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FE2F7E-1C15-4B15-BD59-2FBF9947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CEF6850-6E78-4635-A798-EFC98C58B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B3B25E1-93D6-450D-A4FF-B3E68F76D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B01B828-59EC-4B70-A755-4F775DBDF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192C5A4-C369-49BD-8162-8F0E47F7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2AE538A-DA94-4FA7-BED1-8F879F2F1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DBACB44-286A-427A-85C4-E7E9A35D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3027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D7CDAD-D50F-4025-93E9-CBCE7FF5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86EB1D1-712D-4942-8E1C-71DD4729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2AAB36C-DCEC-4917-B255-096B026DE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CD7DB43-2CFB-4A29-A16F-2ABC5CCF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90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B641B24-81C8-4139-8BCF-FDC2B9AAC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A29F9D-9217-46C7-8106-6F0EE5E2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45196FA-9FC0-40B5-B40D-184AA62D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736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32DE03-31F3-49B4-944C-9686B6B5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A648C1-C35E-442B-82BA-8F73D1BAC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C485A6-F905-4249-9DAF-18FDA66C5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8F811C3-952F-4458-8629-5132B435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1F9947-8E24-4704-8677-0B4848A85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43F3B23-0B97-462D-B379-351D2BC1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11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0478CF-742C-4307-898C-E31D30BBD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B4EABC5-94CD-48AD-A537-43AA8C5BF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9A922C-67F2-4EDC-9AA5-BB044CC24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41B9D4D-B50C-4E25-8045-0F17A9D1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4AB52DB-0CB3-49F4-B205-CCD157FA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C977AF-5EEE-4736-BAF2-9E0AFE82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834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27801A1-04F0-45E1-8BE9-CEE4F9B6A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7B8AABB-B8A2-41DB-8D62-E256B467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99F4CEB-16C4-4FAF-A978-3C0F8C8DC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50F1-D98D-44C4-AC0B-BF52F2FA4A14}" type="datetimeFigureOut">
              <a:rPr lang="tr-TR" smtClean="0"/>
              <a:t>2.01.2023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C7B788-9B1D-4778-934C-3DBAF3C7B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356D62-8428-4C7F-9A7B-C00E78BC9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0990-7017-4A3E-AE10-4B4BC23C04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36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4424ED9-DD02-4D02-BAD9-42A509FA0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556591"/>
            <a:ext cx="10508974" cy="6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6086F5-972B-4284-97A5-AC654F69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5" y="477078"/>
            <a:ext cx="6268277" cy="68911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AEB0022-0811-483C-ABC0-4149D1022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43" y="1470991"/>
            <a:ext cx="10561983" cy="139147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5F5AAC5-CD69-4258-B1DB-79AB132B0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644" y="2862470"/>
            <a:ext cx="10561982" cy="37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45B10B-87EE-4610-A12B-A98DF4420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7" y="795131"/>
            <a:ext cx="10402955" cy="391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12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910CCD1-729A-4C22-9C5C-F1F43D874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192" y="874643"/>
            <a:ext cx="10151166" cy="38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8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DD181F-9436-41DA-8627-8CDD9A57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861391"/>
            <a:ext cx="1015116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39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2B6EDD7-7FE0-41B2-9373-21E06698B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3" y="742122"/>
            <a:ext cx="10469217" cy="149749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7C76D1E-710A-4729-98E1-8A7BBE1FC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7" y="2239618"/>
            <a:ext cx="10575233" cy="18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35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45BA95-A049-45AC-A870-025FD2ED9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795130"/>
            <a:ext cx="10654747" cy="46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83B8FA-5F0C-437F-B8E9-EB65B5207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874643"/>
            <a:ext cx="10296939" cy="43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87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D12618F-57E4-4E9E-B662-CD47B0B3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861391"/>
            <a:ext cx="10774017" cy="48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9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391D25-5969-4E0E-9924-5C2965D0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715617"/>
            <a:ext cx="10933043" cy="56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9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4A55F28-9AD6-4184-A49E-5F74AB41A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874643"/>
            <a:ext cx="10164417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702126-8D9A-4D5C-B9C6-F84B3AFD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569843"/>
            <a:ext cx="10429460" cy="49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11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EB48F0C-1551-4E3C-B58A-7A67F98DC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728869"/>
            <a:ext cx="10363200" cy="49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7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C840C6A-315D-4DAF-827A-D20754D48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755375"/>
            <a:ext cx="10482470" cy="539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0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3B01E37-F1F9-4C16-B5F4-400B20138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689112"/>
            <a:ext cx="10575234" cy="52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39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4F2AE7B-7C16-4C35-84BC-94E4172D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3" y="702365"/>
            <a:ext cx="10283688" cy="327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75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ACE373D-8969-414B-951D-A6EB089B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4" y="742122"/>
            <a:ext cx="10257183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17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288FB3D-56AF-4800-95CC-3FCF1DEE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834887"/>
            <a:ext cx="9925879" cy="41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4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34870D5-790E-49B4-803F-F79FCEB88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848139"/>
            <a:ext cx="10151164" cy="41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3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83BB0A4-0344-405A-BA6A-6BDC7B047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61" y="860218"/>
            <a:ext cx="9899374" cy="591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1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F53418-7A9D-4231-9CAD-1C45C5672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35" y="622852"/>
            <a:ext cx="10601739" cy="57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2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028DE74-FD7B-40C5-880B-C57ADC5F8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79" y="344557"/>
            <a:ext cx="3781953" cy="84813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E61E1E5-1398-486D-AA80-96C07BAF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79" y="1192696"/>
            <a:ext cx="11017642" cy="49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8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E51742B-486F-40EE-BE66-33C1B8D7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1086678"/>
            <a:ext cx="10045148" cy="486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9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75160AD-0AFE-45DB-8E82-58DB30602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35" y="781879"/>
            <a:ext cx="10853530" cy="39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64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51E9773-DEA1-4107-BBB3-A2D4042FC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47" y="649358"/>
            <a:ext cx="10747513" cy="53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8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D6266A3-5645-425F-B17A-DF6303B05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742122"/>
            <a:ext cx="10614991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37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EAF458B-70AC-4FDD-87A3-8651A9CD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0" y="662609"/>
            <a:ext cx="11039059" cy="333954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943B6CD-B84A-4B0B-B905-228E0D38E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871" y="3843130"/>
            <a:ext cx="11039058" cy="235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32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BC21202-3BA9-4A6E-A560-AF15D63B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27" y="609600"/>
            <a:ext cx="10707756" cy="245165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320CCBA-0EE2-46AD-B12F-1AEC47317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27" y="2871709"/>
            <a:ext cx="10707756" cy="19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9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016824-7746-4C75-BF86-2EE3EBC7D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8" y="901148"/>
            <a:ext cx="10628243" cy="34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1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E11667C-8E6F-4E5B-B029-025420952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81878"/>
            <a:ext cx="10495722" cy="111318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7312841-3539-4A69-9600-6358FE423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895063"/>
            <a:ext cx="10495722" cy="4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7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E14EF28-2B99-499B-953B-E5A252E1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1" y="649357"/>
            <a:ext cx="10522226" cy="56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1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E60E3B0-CA2D-45AD-A6AE-B61FAE578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3" y="954158"/>
            <a:ext cx="10389704" cy="43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20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6F12B8-CB81-4764-8B68-92A768279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6" y="795131"/>
            <a:ext cx="10137914" cy="30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0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4860DD-9859-423C-AD2E-CAB68CEB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6" y="596349"/>
            <a:ext cx="10270434" cy="336605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9184C5C-B38A-4F27-AAD4-52A6A6CBE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67" y="4147930"/>
            <a:ext cx="10482468" cy="20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D3A022-2697-44BD-8706-F527FCB0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755375"/>
            <a:ext cx="10270435" cy="141798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4714E88E-04F8-4209-8D02-42C7885F8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40" y="2305878"/>
            <a:ext cx="10495722" cy="35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859FF62-472F-40B3-A219-6FA919C2D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3" y="689113"/>
            <a:ext cx="10522226" cy="4044994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B9BEBBE-6827-46AC-AECC-9A0120CF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87" y="4734106"/>
            <a:ext cx="10310192" cy="195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Geniş ekran</PresentationFormat>
  <Paragraphs>0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Kaya Tuncer ÇAĞLAYAN</cp:lastModifiedBy>
  <cp:revision>26</cp:revision>
  <dcterms:created xsi:type="dcterms:W3CDTF">2020-12-14T19:20:00Z</dcterms:created>
  <dcterms:modified xsi:type="dcterms:W3CDTF">2023-01-01T21:45:25Z</dcterms:modified>
</cp:coreProperties>
</file>